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82" r:id="rId21"/>
    <p:sldId id="283" r:id="rId22"/>
    <p:sldId id="284" r:id="rId23"/>
    <p:sldId id="286" r:id="rId24"/>
    <p:sldId id="287" r:id="rId25"/>
    <p:sldId id="280" r:id="rId26"/>
    <p:sldId id="281" r:id="rId27"/>
    <p:sldId id="296" r:id="rId28"/>
    <p:sldId id="297" r:id="rId29"/>
    <p:sldId id="299" r:id="rId30"/>
    <p:sldId id="298" r:id="rId31"/>
    <p:sldId id="276" r:id="rId32"/>
    <p:sldId id="278" r:id="rId33"/>
    <p:sldId id="288" r:id="rId34"/>
    <p:sldId id="289" r:id="rId35"/>
    <p:sldId id="291" r:id="rId36"/>
    <p:sldId id="292" r:id="rId37"/>
    <p:sldId id="293" r:id="rId38"/>
    <p:sldId id="294" r:id="rId39"/>
    <p:sldId id="295" r:id="rId40"/>
    <p:sldId id="300" r:id="rId41"/>
    <p:sldId id="301" r:id="rId42"/>
    <p:sldId id="302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1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6F4A7-D8B9-A854-FA4A-C53314E99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03595E-053C-2857-A30C-590EA027D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C4DF8-A24E-48B4-C0E6-480258722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24BBF-42F9-20CE-81F1-BF2A320BA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A0F86-429F-2AF6-9A35-E9E9AE9DA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29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A3C9-6BEB-619F-CB2B-0374B7FA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0618B4-B342-D86B-E919-E8A815B38B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43410-37C4-C13A-0D72-5F5DF728C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3107C-40C6-8E3D-EB72-FE0F69DC8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87FE5-E180-E20C-3D7B-A7DCD02C8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97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6B4D63-B3FB-1F33-0929-BBCA588E3F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C4FAD-6942-0E28-6313-4594CA2FB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BE63E-F8B1-4248-DE66-0432ED11A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B09B2-E6B4-6551-5249-5E1024D56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CDBBF-2EFA-5F1E-B9D4-A0DED9579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21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DAB0-3F77-0A64-4115-84C0DB075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610BF-27E9-92E4-D0F4-F2289208F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B0B52-075B-83BB-E7BC-E7BFBCC40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B5059-6FAF-25D0-D61F-C0C0CF755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D8077-3056-B269-8D2C-1E5ABE7E0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54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AD4C6-3E6D-6748-1E01-29D9EFC57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2C2A4-657E-3ED6-8E2F-F8AE517B5C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72560-D75A-2DDB-2C18-303483F16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0DBEF-F496-84CE-CE1B-01F2C5474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4192C-ED56-81D4-4FD7-43F6020B2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880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B6F7F-8850-7437-C296-9F400932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09E33-6457-D889-3837-419D95DFB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D37AF-BDE1-9E02-D66C-5A39CDD1AB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CBF64B-7976-ECC1-37E1-114AF0B1D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755EE-60E6-6E90-0E9F-1C149917C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EB337-4B9A-FADB-0D09-E715CB208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85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2065B-E6A1-5752-A0FB-3C9D65677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474A1-8AE7-0E6D-39A0-52828AB51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C1FD5A-1C58-0AC4-6AB1-10CBF8A95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8222A2-01E2-DB1F-8E2D-DFA70E870B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2FB503-2083-0D98-F66C-352CA1F11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CD0F50-E637-FB69-03B8-2DC211311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8636F4-2ACE-380A-9309-D7813220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78C628-4638-3B4F-B707-4A4C56457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1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D54B1-7485-A9E5-CF20-F0E4A9F50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81EF73-05FA-D894-482C-A81A5F050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44C517-05D8-C174-7C79-6C1B7F632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315F73-34F8-3EC3-C74D-973F7475B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34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7E869-2146-0180-936E-564F60D21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0FFA5C-9677-0D43-DCB8-5D32F724C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C481F-B2A5-9DBC-272D-389531015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21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7BDAE-3EF5-3C8B-955C-10E4E86AA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B52ED-7695-9F63-0D4A-9646A0B2E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30CBC5-FBE9-07A9-14EB-B541F665A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5336FF-DB61-F2CA-22DB-7396F7DB9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CAC1A-4B36-7A09-2BFC-48A52B325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10D24-AFA7-AEE5-DE9C-3515336ED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23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40885-0CB8-BE95-F4F3-795D5054E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6CB0D5-B6FD-6E40-AFD9-214570ACCE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D47262-6247-5A80-9B6A-1FA1ADCCE5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6372E-767D-A250-19EC-2B3777877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14823-A29A-3B7E-E47E-CDB1B0765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9F0507-FEAC-A51F-7E2C-2F6600ACC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44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96F8E1-8D09-32E6-E8C1-B88076606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0AC59-8901-E2EF-C027-EA65E4130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D36D3-B4B2-CE96-E079-72D36D4EC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6C1628-F815-4557-8369-3BCE49AD6A6E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A2BD7-EE97-D3BC-37C9-9D5F72D676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757B1-96D9-3C9D-F892-42BAB8B182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03B703-2D16-47D7-96A5-E9E385F78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E5EE0264-C6F2-1053-5D8F-1B2E4CDEE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152" y="34007"/>
            <a:ext cx="5101558" cy="595258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 2022 Dev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89978C3-E399-4A5E-983A-62CD3DAB0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511" y="772658"/>
            <a:ext cx="4445162" cy="1400271"/>
          </a:xfrm>
        </p:spPr>
        <p:txBody>
          <a:bodyPr>
            <a:noAutofit/>
          </a:bodyPr>
          <a:lstStyle/>
          <a:p>
            <a:pPr marL="285750" indent="-285750">
              <a:buFontTx/>
              <a:buChar char="-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link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https://www.microsoft.com/vi-vn/sql-server/sql-server-downloads?utm_source=chatgpt.com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download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Dev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43C2B9-0E4C-888B-3B36-FC895C087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968" y="1573843"/>
            <a:ext cx="6670521" cy="47010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98B01B-7EEF-0071-E4C8-4E04167444CF}"/>
              </a:ext>
            </a:extLst>
          </p:cNvPr>
          <p:cNvSpPr txBox="1"/>
          <p:nvPr/>
        </p:nvSpPr>
        <p:spPr>
          <a:xfrm>
            <a:off x="5496232" y="750268"/>
            <a:ext cx="6227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link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SQL server 2022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C2DE994-14AC-0898-210F-D834098A87B0}"/>
              </a:ext>
            </a:extLst>
          </p:cNvPr>
          <p:cNvCxnSpPr>
            <a:cxnSpLocks/>
            <a:stCxn id="12" idx="3"/>
          </p:cNvCxnSpPr>
          <p:nvPr/>
        </p:nvCxnSpPr>
        <p:spPr>
          <a:xfrm flipH="1">
            <a:off x="5992761" y="1116865"/>
            <a:ext cx="253046" cy="5974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3B8A9E56-7873-847D-4F91-E744AB75E156}"/>
              </a:ext>
            </a:extLst>
          </p:cNvPr>
          <p:cNvSpPr/>
          <p:nvPr/>
        </p:nvSpPr>
        <p:spPr>
          <a:xfrm>
            <a:off x="5348749" y="733358"/>
            <a:ext cx="6125496" cy="44930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B40EF0-3DF8-AB78-9F89-A3BEC3BBF847}"/>
              </a:ext>
            </a:extLst>
          </p:cNvPr>
          <p:cNvSpPr txBox="1"/>
          <p:nvPr/>
        </p:nvSpPr>
        <p:spPr>
          <a:xfrm>
            <a:off x="4790276" y="4684864"/>
            <a:ext cx="2545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Click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ngay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F433158-78B7-1C99-9C8B-4B4E53E63F51}"/>
              </a:ext>
            </a:extLst>
          </p:cNvPr>
          <p:cNvSpPr/>
          <p:nvPr/>
        </p:nvSpPr>
        <p:spPr>
          <a:xfrm>
            <a:off x="4586748" y="4599953"/>
            <a:ext cx="2772696" cy="59976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7D0BCB1-780A-4FBB-3AE2-7FD53A38FE1A}"/>
              </a:ext>
            </a:extLst>
          </p:cNvPr>
          <p:cNvCxnSpPr>
            <a:cxnSpLocks/>
          </p:cNvCxnSpPr>
          <p:nvPr/>
        </p:nvCxnSpPr>
        <p:spPr>
          <a:xfrm flipV="1">
            <a:off x="6245807" y="4295934"/>
            <a:ext cx="211393" cy="3040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136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29DD7E-0ACF-33E1-9B34-4A87D8692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4065" y="619432"/>
            <a:ext cx="10432025" cy="555753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C9916A-679D-0F0F-0EE9-83516BEF1740}"/>
              </a:ext>
            </a:extLst>
          </p:cNvPr>
          <p:cNvSpPr txBox="1"/>
          <p:nvPr/>
        </p:nvSpPr>
        <p:spPr>
          <a:xfrm>
            <a:off x="8396748" y="2545170"/>
            <a:ext cx="3511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Azure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A6E9D0-E807-E490-E405-2284C8B89662}"/>
              </a:ext>
            </a:extLst>
          </p:cNvPr>
          <p:cNvSpPr/>
          <p:nvPr/>
        </p:nvSpPr>
        <p:spPr>
          <a:xfrm>
            <a:off x="8396748" y="2323182"/>
            <a:ext cx="3333136" cy="81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8E63C48-225F-1446-FCA8-BE80BDFC5335}"/>
              </a:ext>
            </a:extLst>
          </p:cNvPr>
          <p:cNvCxnSpPr>
            <a:cxnSpLocks/>
            <a:stCxn id="4" idx="2"/>
          </p:cNvCxnSpPr>
          <p:nvPr/>
        </p:nvCxnSpPr>
        <p:spPr>
          <a:xfrm flipH="1" flipV="1">
            <a:off x="5053781" y="1917290"/>
            <a:ext cx="3342967" cy="8125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70535B-96DD-A1C9-FF58-57F22244F7D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836310" y="2729836"/>
            <a:ext cx="560438" cy="25697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7160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E2C62F-FFA2-10E4-5E89-134E309921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0205" y="757084"/>
            <a:ext cx="9615949" cy="541987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3B857A-4A4F-E932-DBDC-D8FCEC13D908}"/>
              </a:ext>
            </a:extLst>
          </p:cNvPr>
          <p:cNvSpPr txBox="1"/>
          <p:nvPr/>
        </p:nvSpPr>
        <p:spPr>
          <a:xfrm>
            <a:off x="8524568" y="2939845"/>
            <a:ext cx="3759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EE1C5D7-25C6-61CF-3A35-B5A8B7686740}"/>
              </a:ext>
            </a:extLst>
          </p:cNvPr>
          <p:cNvSpPr/>
          <p:nvPr/>
        </p:nvSpPr>
        <p:spPr>
          <a:xfrm>
            <a:off x="8524568" y="2821858"/>
            <a:ext cx="3569109" cy="60714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679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465CBE-D7E6-33BE-44DA-02AF557773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3BEBE3-C571-1F8A-43BD-1EDA9F387621}"/>
              </a:ext>
            </a:extLst>
          </p:cNvPr>
          <p:cNvSpPr txBox="1"/>
          <p:nvPr/>
        </p:nvSpPr>
        <p:spPr>
          <a:xfrm>
            <a:off x="8170606" y="2782669"/>
            <a:ext cx="3666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Named instance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5FE5535-11AA-D3E4-BABA-7D805474873C}"/>
              </a:ext>
            </a:extLst>
          </p:cNvPr>
          <p:cNvSpPr/>
          <p:nvPr/>
        </p:nvSpPr>
        <p:spPr>
          <a:xfrm>
            <a:off x="8041127" y="2591518"/>
            <a:ext cx="3795867" cy="102863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48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B2EA0C-1156-E24D-120A-A739B3D2D3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277" y="845573"/>
            <a:ext cx="9645445" cy="532155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173637-C77C-48D3-5A77-2D03A2266D15}"/>
              </a:ext>
            </a:extLst>
          </p:cNvPr>
          <p:cNvSpPr txBox="1"/>
          <p:nvPr/>
        </p:nvSpPr>
        <p:spPr>
          <a:xfrm flipH="1">
            <a:off x="8721213" y="4400854"/>
            <a:ext cx="206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D022149-71FC-D797-3DE4-F1E9F043FFD8}"/>
              </a:ext>
            </a:extLst>
          </p:cNvPr>
          <p:cNvSpPr/>
          <p:nvPr/>
        </p:nvSpPr>
        <p:spPr>
          <a:xfrm>
            <a:off x="8588477" y="4316362"/>
            <a:ext cx="2064774" cy="5383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93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7FF45F-04EB-D1B0-A5FA-CB45EE5C6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3226" y="688258"/>
            <a:ext cx="10432026" cy="548870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0BF91F-715B-F3F5-870E-4D77B5E73A5D}"/>
              </a:ext>
            </a:extLst>
          </p:cNvPr>
          <p:cNvSpPr txBox="1"/>
          <p:nvPr/>
        </p:nvSpPr>
        <p:spPr>
          <a:xfrm>
            <a:off x="8272144" y="2521289"/>
            <a:ext cx="3595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Mixed Mode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8A9D2E3-22E1-FAAC-DCB7-1280899FFC58}"/>
              </a:ext>
            </a:extLst>
          </p:cNvPr>
          <p:cNvSpPr/>
          <p:nvPr/>
        </p:nvSpPr>
        <p:spPr>
          <a:xfrm>
            <a:off x="8193532" y="2312961"/>
            <a:ext cx="3595343" cy="75985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CC62DC-FE78-9E89-6506-187A8ED01D80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669161" y="2692888"/>
            <a:ext cx="524371" cy="130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F6CF7C-3551-920D-599E-7B15F1F5CAE8}"/>
              </a:ext>
            </a:extLst>
          </p:cNvPr>
          <p:cNvCxnSpPr>
            <a:cxnSpLocks/>
          </p:cNvCxnSpPr>
          <p:nvPr/>
        </p:nvCxnSpPr>
        <p:spPr>
          <a:xfrm flipH="1">
            <a:off x="7456092" y="2692887"/>
            <a:ext cx="776746" cy="3621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AC78F6E-F45A-AA2A-E42B-ADE38AC15CD9}"/>
              </a:ext>
            </a:extLst>
          </p:cNvPr>
          <p:cNvSpPr txBox="1"/>
          <p:nvPr/>
        </p:nvSpPr>
        <p:spPr>
          <a:xfrm>
            <a:off x="7551174" y="4360373"/>
            <a:ext cx="4358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 Current User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 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658D810-FB2E-1266-6834-5DF1D338A806}"/>
              </a:ext>
            </a:extLst>
          </p:cNvPr>
          <p:cNvSpPr/>
          <p:nvPr/>
        </p:nvSpPr>
        <p:spPr>
          <a:xfrm>
            <a:off x="7551174" y="4159048"/>
            <a:ext cx="4358950" cy="73942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249C892-4AA3-EAA5-AF3E-8576642A6B5C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5653548" y="4545039"/>
            <a:ext cx="1897626" cy="3859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934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571F89-C321-8848-2BF7-415324C713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7923" y="599768"/>
            <a:ext cx="10795819" cy="557719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4C0B91-A02F-765F-A72F-4494CD08F674}"/>
              </a:ext>
            </a:extLst>
          </p:cNvPr>
          <p:cNvSpPr txBox="1"/>
          <p:nvPr/>
        </p:nvSpPr>
        <p:spPr>
          <a:xfrm>
            <a:off x="7089058" y="3596214"/>
            <a:ext cx="4414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 Current User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7FB2AF8-DD02-BF85-B3FC-BF9C9BDC9E99}"/>
              </a:ext>
            </a:extLst>
          </p:cNvPr>
          <p:cNvSpPr/>
          <p:nvPr/>
        </p:nvSpPr>
        <p:spPr>
          <a:xfrm>
            <a:off x="7049728" y="3450271"/>
            <a:ext cx="4414684" cy="66121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6FD4608-B9A1-588A-3AF0-0B76F98E339D}"/>
              </a:ext>
            </a:extLst>
          </p:cNvPr>
          <p:cNvCxnSpPr>
            <a:cxnSpLocks/>
          </p:cNvCxnSpPr>
          <p:nvPr/>
        </p:nvCxnSpPr>
        <p:spPr>
          <a:xfrm flipH="1">
            <a:off x="5496232" y="3912387"/>
            <a:ext cx="1720645" cy="7972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F43822-9E10-B7A3-9575-D7BC0B5DA6BD}"/>
              </a:ext>
            </a:extLst>
          </p:cNvPr>
          <p:cNvCxnSpPr>
            <a:cxnSpLocks/>
          </p:cNvCxnSpPr>
          <p:nvPr/>
        </p:nvCxnSpPr>
        <p:spPr>
          <a:xfrm>
            <a:off x="7216877" y="3912387"/>
            <a:ext cx="540775" cy="12593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012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8D83D5-E311-1A70-D15F-9C46A6DE1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097" y="530942"/>
            <a:ext cx="11326761" cy="57912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17C708-61FA-5F99-8F46-91781ED5EE68}"/>
              </a:ext>
            </a:extLst>
          </p:cNvPr>
          <p:cNvSpPr txBox="1"/>
          <p:nvPr/>
        </p:nvSpPr>
        <p:spPr>
          <a:xfrm>
            <a:off x="8672051" y="3982065"/>
            <a:ext cx="2753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Install 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đểhoàn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72DC00E-5C42-DEDA-CF6A-A9D3EA4E2D9F}"/>
              </a:ext>
            </a:extLst>
          </p:cNvPr>
          <p:cNvSpPr/>
          <p:nvPr/>
        </p:nvSpPr>
        <p:spPr>
          <a:xfrm>
            <a:off x="8485237" y="3869503"/>
            <a:ext cx="2753033" cy="87145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D434BF1-0437-CD4D-4908-C0E9B0F38EB6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8308258" y="4613336"/>
            <a:ext cx="580151" cy="745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805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EEE937-8DD2-B55A-9CD3-D54EB501A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432" y="560439"/>
            <a:ext cx="10894142" cy="581086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6C8534-A3FD-B543-115F-4834ED160431}"/>
              </a:ext>
            </a:extLst>
          </p:cNvPr>
          <p:cNvSpPr txBox="1"/>
          <p:nvPr/>
        </p:nvSpPr>
        <p:spPr>
          <a:xfrm>
            <a:off x="9094839" y="4527755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Close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42C7AC-5625-9803-3E37-E2485D6C215C}"/>
              </a:ext>
            </a:extLst>
          </p:cNvPr>
          <p:cNvSpPr/>
          <p:nvPr/>
        </p:nvSpPr>
        <p:spPr>
          <a:xfrm>
            <a:off x="9094839" y="4527755"/>
            <a:ext cx="1326004" cy="4621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C2EB1EA-109C-F06B-54D3-478E5C84CD64}"/>
              </a:ext>
            </a:extLst>
          </p:cNvPr>
          <p:cNvCxnSpPr>
            <a:cxnSpLocks/>
          </p:cNvCxnSpPr>
          <p:nvPr/>
        </p:nvCxnSpPr>
        <p:spPr>
          <a:xfrm flipH="1">
            <a:off x="8554065" y="4758813"/>
            <a:ext cx="540774" cy="6390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492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CB7D1D-5819-EEEB-2700-8A807029D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6077" y="471948"/>
            <a:ext cx="10422194" cy="570501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ACF09F-D1BC-21BC-6680-9035E45411E3}"/>
              </a:ext>
            </a:extLst>
          </p:cNvPr>
          <p:cNvSpPr txBox="1"/>
          <p:nvPr/>
        </p:nvSpPr>
        <p:spPr>
          <a:xfrm>
            <a:off x="1779639" y="3814916"/>
            <a:ext cx="5914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SQL Server Configuration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Maneger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SQL Server Services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vừa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running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F29E510-C748-376F-EF6F-1BB5A23BFC07}"/>
              </a:ext>
            </a:extLst>
          </p:cNvPr>
          <p:cNvSpPr/>
          <p:nvPr/>
        </p:nvSpPr>
        <p:spPr>
          <a:xfrm>
            <a:off x="1671485" y="3646468"/>
            <a:ext cx="6361470" cy="9832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A12FBDD-941E-F813-DD83-9D6A534F9AD9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1573161" y="1219200"/>
            <a:ext cx="1029940" cy="25712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48D39B-FCFC-95F8-320A-327D98415F4B}"/>
              </a:ext>
            </a:extLst>
          </p:cNvPr>
          <p:cNvCxnSpPr>
            <a:cxnSpLocks/>
          </p:cNvCxnSpPr>
          <p:nvPr/>
        </p:nvCxnSpPr>
        <p:spPr>
          <a:xfrm flipV="1">
            <a:off x="3195484" y="1622323"/>
            <a:ext cx="363793" cy="20942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262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5A8324-11FC-0AA1-5A72-5D0C33876B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9535" y="373626"/>
            <a:ext cx="8764321" cy="580333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0EBA34-5D3D-34A3-E138-2E691220A72A}"/>
              </a:ext>
            </a:extLst>
          </p:cNvPr>
          <p:cNvSpPr txBox="1"/>
          <p:nvPr/>
        </p:nvSpPr>
        <p:spPr>
          <a:xfrm>
            <a:off x="2595716" y="496371"/>
            <a:ext cx="4196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SQL Server Network Configuration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316CEE7-BD7D-DBAD-87E2-9563A14FAFCC}"/>
              </a:ext>
            </a:extLst>
          </p:cNvPr>
          <p:cNvSpPr/>
          <p:nvPr/>
        </p:nvSpPr>
        <p:spPr>
          <a:xfrm>
            <a:off x="2634189" y="373627"/>
            <a:ext cx="4119716" cy="59976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43128D-2CAD-EEFE-C5FA-6F3842FA7BE0}"/>
              </a:ext>
            </a:extLst>
          </p:cNvPr>
          <p:cNvCxnSpPr>
            <a:cxnSpLocks/>
          </p:cNvCxnSpPr>
          <p:nvPr/>
        </p:nvCxnSpPr>
        <p:spPr>
          <a:xfrm flipH="1">
            <a:off x="2408903" y="766916"/>
            <a:ext cx="324465" cy="7570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C19C004-420B-1DE8-BBE0-1E887A07E94D}"/>
              </a:ext>
            </a:extLst>
          </p:cNvPr>
          <p:cNvSpPr txBox="1"/>
          <p:nvPr/>
        </p:nvSpPr>
        <p:spPr>
          <a:xfrm>
            <a:off x="1270760" y="2831690"/>
            <a:ext cx="321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Protocol for SQL_TTTHA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1E3511B-4FEB-5DA3-F77F-4086C8E60170}"/>
              </a:ext>
            </a:extLst>
          </p:cNvPr>
          <p:cNvSpPr/>
          <p:nvPr/>
        </p:nvSpPr>
        <p:spPr>
          <a:xfrm>
            <a:off x="1227714" y="2817240"/>
            <a:ext cx="3303638" cy="45805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752396C-A41B-A99E-1116-BB146BD75423}"/>
              </a:ext>
            </a:extLst>
          </p:cNvPr>
          <p:cNvCxnSpPr>
            <a:cxnSpLocks/>
          </p:cNvCxnSpPr>
          <p:nvPr/>
        </p:nvCxnSpPr>
        <p:spPr>
          <a:xfrm flipH="1" flipV="1">
            <a:off x="2143432" y="2084439"/>
            <a:ext cx="108155" cy="7472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103B92A-93F9-390F-0D42-97CD55774D75}"/>
              </a:ext>
            </a:extLst>
          </p:cNvPr>
          <p:cNvSpPr txBox="1"/>
          <p:nvPr/>
        </p:nvSpPr>
        <p:spPr>
          <a:xfrm>
            <a:off x="4531352" y="2054897"/>
            <a:ext cx="5747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hết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enable 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5767963-C0DE-90C8-AEE8-645A5F7477A4}"/>
              </a:ext>
            </a:extLst>
          </p:cNvPr>
          <p:cNvSpPr/>
          <p:nvPr/>
        </p:nvSpPr>
        <p:spPr>
          <a:xfrm>
            <a:off x="4488307" y="1937465"/>
            <a:ext cx="5747085" cy="74725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7B12D58-374B-0400-E16E-6A8417F0BA85}"/>
              </a:ext>
            </a:extLst>
          </p:cNvPr>
          <p:cNvCxnSpPr>
            <a:cxnSpLocks/>
          </p:cNvCxnSpPr>
          <p:nvPr/>
        </p:nvCxnSpPr>
        <p:spPr>
          <a:xfrm flipH="1" flipV="1">
            <a:off x="3716594" y="1138233"/>
            <a:ext cx="1455174" cy="9166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E019181-0919-F008-8961-CAD8035E36F7}"/>
              </a:ext>
            </a:extLst>
          </p:cNvPr>
          <p:cNvCxnSpPr>
            <a:cxnSpLocks/>
          </p:cNvCxnSpPr>
          <p:nvPr/>
        </p:nvCxnSpPr>
        <p:spPr>
          <a:xfrm flipH="1" flipV="1">
            <a:off x="3716594" y="1278194"/>
            <a:ext cx="1441215" cy="761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108016F-F747-D928-5535-B0716A0CB7D3}"/>
              </a:ext>
            </a:extLst>
          </p:cNvPr>
          <p:cNvCxnSpPr>
            <a:cxnSpLocks/>
          </p:cNvCxnSpPr>
          <p:nvPr/>
        </p:nvCxnSpPr>
        <p:spPr>
          <a:xfrm flipH="1" flipV="1">
            <a:off x="3702635" y="1438117"/>
            <a:ext cx="1455174" cy="6165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528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FA3182D-F88F-A66F-4917-68FC41E4A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786582"/>
            <a:ext cx="10019071" cy="5417574"/>
          </a:xfrm>
        </p:spPr>
      </p:pic>
    </p:spTree>
    <p:extLst>
      <p:ext uri="{BB962C8B-B14F-4D97-AF65-F5344CB8AC3E}">
        <p14:creationId xmlns:p14="http://schemas.microsoft.com/office/powerpoint/2010/main" val="3241182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9CED-969B-56A0-4F23-B32C45B43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bước download và cài đặt phần mềm sql managerment studio (bản mới nhất)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B8774C7-46C5-30AC-A7AF-5FD60E06955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2438" r="12438"/>
          <a:stretch/>
        </p:blipFill>
        <p:spPr>
          <a:xfrm>
            <a:off x="5114611" y="457201"/>
            <a:ext cx="6240777" cy="540385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EC444C-61A5-971E-26EE-7A7FCE16A4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016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-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9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Download SQL Server Management Studio </a:t>
            </a: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download 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43F8378-C5AB-286B-7400-84C2E4F756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D10DBCF-E8B9-751B-4EAC-2DCEA1CABE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FEBA772-0185-6028-2CE7-765380F3E6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A4A4C5-A164-0695-CBEE-5BFE5D54FD12}"/>
              </a:ext>
            </a:extLst>
          </p:cNvPr>
          <p:cNvSpPr txBox="1"/>
          <p:nvPr/>
        </p:nvSpPr>
        <p:spPr>
          <a:xfrm>
            <a:off x="2989006" y="4404852"/>
            <a:ext cx="2774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Click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Download SSMS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82CEC3-112F-0D98-799A-8268C56F2CCE}"/>
              </a:ext>
            </a:extLst>
          </p:cNvPr>
          <p:cNvSpPr/>
          <p:nvPr/>
        </p:nvSpPr>
        <p:spPr>
          <a:xfrm>
            <a:off x="2723535" y="4344023"/>
            <a:ext cx="3039948" cy="4301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111DBA8-51E3-C5EC-448F-4C770B999656}"/>
              </a:ext>
            </a:extLst>
          </p:cNvPr>
          <p:cNvCxnSpPr>
            <a:cxnSpLocks/>
          </p:cNvCxnSpPr>
          <p:nvPr/>
        </p:nvCxnSpPr>
        <p:spPr>
          <a:xfrm flipV="1">
            <a:off x="5763483" y="4237703"/>
            <a:ext cx="981446" cy="2753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74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71AD3E77-4623-DBC3-0DEF-E35F034B933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5054" r="25054"/>
          <a:stretch/>
        </p:blipFill>
        <p:spPr>
          <a:xfrm>
            <a:off x="1328056" y="933903"/>
            <a:ext cx="9568543" cy="4990193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D9B4AC-5BC3-9C45-3BCF-F48ED830A8B7}"/>
              </a:ext>
            </a:extLst>
          </p:cNvPr>
          <p:cNvSpPr txBox="1"/>
          <p:nvPr/>
        </p:nvSpPr>
        <p:spPr>
          <a:xfrm>
            <a:off x="5040086" y="501525"/>
            <a:ext cx="6420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download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Server,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F4A0BA-4E86-FFAC-BAFC-F7D2B44AB44B}"/>
              </a:ext>
            </a:extLst>
          </p:cNvPr>
          <p:cNvSpPr/>
          <p:nvPr/>
        </p:nvSpPr>
        <p:spPr>
          <a:xfrm>
            <a:off x="5040087" y="228991"/>
            <a:ext cx="6420731" cy="914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7031CB-BE89-A1C8-DB9D-DC91D75412C5}"/>
              </a:ext>
            </a:extLst>
          </p:cNvPr>
          <p:cNvCxnSpPr>
            <a:cxnSpLocks/>
          </p:cNvCxnSpPr>
          <p:nvPr/>
        </p:nvCxnSpPr>
        <p:spPr>
          <a:xfrm flipH="1">
            <a:off x="6112328" y="996950"/>
            <a:ext cx="277586" cy="9624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71564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AB33190-5954-1052-BAC2-E08065FC9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87" y="1796143"/>
            <a:ext cx="10363200" cy="32657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AC30357-B824-19B2-B1B9-7E9305E2AC39}"/>
              </a:ext>
            </a:extLst>
          </p:cNvPr>
          <p:cNvSpPr txBox="1"/>
          <p:nvPr/>
        </p:nvSpPr>
        <p:spPr>
          <a:xfrm>
            <a:off x="2743200" y="1099457"/>
            <a:ext cx="8051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vừa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click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next, next…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9747E67-D3FA-1CC3-A3DA-1545999A4A8D}"/>
              </a:ext>
            </a:extLst>
          </p:cNvPr>
          <p:cNvCxnSpPr>
            <a:cxnSpLocks/>
          </p:cNvCxnSpPr>
          <p:nvPr/>
        </p:nvCxnSpPr>
        <p:spPr>
          <a:xfrm flipH="1">
            <a:off x="5388429" y="1621189"/>
            <a:ext cx="370114" cy="15465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3A70AA3-E2E9-04ED-02BC-476E0FA6A216}"/>
              </a:ext>
            </a:extLst>
          </p:cNvPr>
          <p:cNvSpPr/>
          <p:nvPr/>
        </p:nvSpPr>
        <p:spPr>
          <a:xfrm>
            <a:off x="2743200" y="826923"/>
            <a:ext cx="8051690" cy="8168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424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87594C-7D3A-EA9C-3D4E-82F15B22D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2799" y="992187"/>
            <a:ext cx="5666401" cy="4873625"/>
          </a:xfrm>
        </p:spPr>
      </p:pic>
    </p:spTree>
    <p:extLst>
      <p:ext uri="{BB962C8B-B14F-4D97-AF65-F5344CB8AC3E}">
        <p14:creationId xmlns:p14="http://schemas.microsoft.com/office/powerpoint/2010/main" val="2091981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2B20B41-262C-C65A-7ADB-D396B6374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2812" y="992187"/>
            <a:ext cx="5660952" cy="4873625"/>
          </a:xfrm>
        </p:spPr>
      </p:pic>
    </p:spTree>
    <p:extLst>
      <p:ext uri="{BB962C8B-B14F-4D97-AF65-F5344CB8AC3E}">
        <p14:creationId xmlns:p14="http://schemas.microsoft.com/office/powerpoint/2010/main" val="4282247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FA154-0D87-C3C1-9B93-2BD1C2E00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482" y="457200"/>
            <a:ext cx="9123904" cy="427055"/>
          </a:xfrm>
        </p:spPr>
        <p:txBody>
          <a:bodyPr>
            <a:normAutofit fontScale="90000"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vi-V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bước để đăng nhập từ sql managerment studio vào Sql server đã cài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767F13-852E-786E-E395-293D5B878C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224" y="1951415"/>
            <a:ext cx="9741878" cy="4734253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21FE605-20C7-AA75-BAFD-8E7E43C64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30223" y="1034742"/>
            <a:ext cx="3932237" cy="42705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1: Windows Authentication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4B302B-6326-C481-BDF1-5EF5253AE5E8}"/>
              </a:ext>
            </a:extLst>
          </p:cNvPr>
          <p:cNvSpPr txBox="1"/>
          <p:nvPr/>
        </p:nvSpPr>
        <p:spPr>
          <a:xfrm>
            <a:off x="5801163" y="1461798"/>
            <a:ext cx="458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 Server name,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SQL_TTTHA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vừa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6A9A353-58D3-A85C-2A1E-A9C34052BDEE}"/>
              </a:ext>
            </a:extLst>
          </p:cNvPr>
          <p:cNvSpPr/>
          <p:nvPr/>
        </p:nvSpPr>
        <p:spPr>
          <a:xfrm>
            <a:off x="5683044" y="1373872"/>
            <a:ext cx="5063613" cy="57754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1F660D6-2FCC-56FC-C900-310AB1E07FEE}"/>
              </a:ext>
            </a:extLst>
          </p:cNvPr>
          <p:cNvCxnSpPr>
            <a:cxnSpLocks/>
          </p:cNvCxnSpPr>
          <p:nvPr/>
        </p:nvCxnSpPr>
        <p:spPr>
          <a:xfrm flipH="1">
            <a:off x="6853084" y="1919056"/>
            <a:ext cx="88490" cy="1876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BEA705F-3339-7B2A-CE08-1820E288D0D0}"/>
              </a:ext>
            </a:extLst>
          </p:cNvPr>
          <p:cNvSpPr txBox="1"/>
          <p:nvPr/>
        </p:nvSpPr>
        <p:spPr>
          <a:xfrm>
            <a:off x="410902" y="5176927"/>
            <a:ext cx="4215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 Authentication,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Windows Auth </a:t>
            </a:r>
          </a:p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5888FB9-F079-395A-A7FF-787059EC81AC}"/>
              </a:ext>
            </a:extLst>
          </p:cNvPr>
          <p:cNvSpPr/>
          <p:nvPr/>
        </p:nvSpPr>
        <p:spPr>
          <a:xfrm>
            <a:off x="373625" y="5027615"/>
            <a:ext cx="4215641" cy="94495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908D38E-E3D2-E6B0-EF18-556F58F73BCC}"/>
              </a:ext>
            </a:extLst>
          </p:cNvPr>
          <p:cNvCxnSpPr>
            <a:cxnSpLocks/>
          </p:cNvCxnSpPr>
          <p:nvPr/>
        </p:nvCxnSpPr>
        <p:spPr>
          <a:xfrm flipV="1">
            <a:off x="3706761" y="4186147"/>
            <a:ext cx="1155699" cy="9167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1F68F85-285F-5B9F-B43A-78C654C744BE}"/>
              </a:ext>
            </a:extLst>
          </p:cNvPr>
          <p:cNvSpPr txBox="1"/>
          <p:nvPr/>
        </p:nvSpPr>
        <p:spPr>
          <a:xfrm>
            <a:off x="7447934" y="5453926"/>
            <a:ext cx="3307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Trust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Connect 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60DCF93-6DEC-8F2E-8BFC-06953206D4AA}"/>
              </a:ext>
            </a:extLst>
          </p:cNvPr>
          <p:cNvSpPr/>
          <p:nvPr/>
        </p:nvSpPr>
        <p:spPr>
          <a:xfrm>
            <a:off x="7401550" y="5347003"/>
            <a:ext cx="3307829" cy="57754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FB341B2-6352-390F-1D3E-1709558FD88F}"/>
              </a:ext>
            </a:extLst>
          </p:cNvPr>
          <p:cNvCxnSpPr>
            <a:cxnSpLocks/>
            <a:stCxn id="23" idx="2"/>
          </p:cNvCxnSpPr>
          <p:nvPr/>
        </p:nvCxnSpPr>
        <p:spPr>
          <a:xfrm flipH="1" flipV="1">
            <a:off x="5427406" y="5347003"/>
            <a:ext cx="1974144" cy="2887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DA467F4-0AD3-9FD2-2C38-2228B35FE8D1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5289755" y="5635775"/>
            <a:ext cx="2111795" cy="3367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6241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D4A723-411B-75FD-9FA3-EA6368E50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2000" y="1089977"/>
            <a:ext cx="7354605" cy="467804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30246-9ED8-DE9C-9822-2365F8FB82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46188" y="596265"/>
            <a:ext cx="3932237" cy="391160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6443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84A92EF-C6C4-DB90-EAC5-FE1325DDC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2640" y="1452880"/>
            <a:ext cx="7538720" cy="399288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4F1E06-3095-4DB5-4953-7B8482B41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71868" y="523240"/>
            <a:ext cx="3932237" cy="3302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655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D7D062-1528-D776-7572-82DDFEB32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800" y="1503680"/>
            <a:ext cx="8226107" cy="423671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B70F07-C691-578B-B179-10F29E3D1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0588" y="574040"/>
            <a:ext cx="3932237" cy="4216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4966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FA669-BBD6-1397-7ACE-F44017E854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8028" y="574040"/>
            <a:ext cx="3932237" cy="39116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A screenshot of a computer">
            <a:extLst>
              <a:ext uri="{FF2B5EF4-FFF2-40B4-BE49-F238E27FC236}">
                <a16:creationId xmlns:a16="http://schemas.microsoft.com/office/drawing/2014/main" id="{07FDEDA7-DA4A-6676-628B-76470E3B9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720" y="1473200"/>
            <a:ext cx="6959600" cy="4267200"/>
          </a:xfrm>
        </p:spPr>
      </p:pic>
    </p:spTree>
    <p:extLst>
      <p:ext uri="{BB962C8B-B14F-4D97-AF65-F5344CB8AC3E}">
        <p14:creationId xmlns:p14="http://schemas.microsoft.com/office/powerpoint/2010/main" val="3597174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D7906F-E763-95EC-0513-59EE94A472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5342" y="845574"/>
            <a:ext cx="9320981" cy="533138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876CE4-A63A-55E9-C50C-4ADAB70D57E2}"/>
              </a:ext>
            </a:extLst>
          </p:cNvPr>
          <p:cNvSpPr txBox="1"/>
          <p:nvPr/>
        </p:nvSpPr>
        <p:spPr>
          <a:xfrm>
            <a:off x="9075174" y="1712960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Download Media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1ACACD-737B-E51B-1AF1-2D1EB4360531}"/>
              </a:ext>
            </a:extLst>
          </p:cNvPr>
          <p:cNvSpPr/>
          <p:nvPr/>
        </p:nvSpPr>
        <p:spPr>
          <a:xfrm>
            <a:off x="9016180" y="1622323"/>
            <a:ext cx="2410920" cy="70792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B3127D8-9604-E669-212F-F51A8E762DFA}"/>
              </a:ext>
            </a:extLst>
          </p:cNvPr>
          <p:cNvCxnSpPr>
            <a:cxnSpLocks/>
          </p:cNvCxnSpPr>
          <p:nvPr/>
        </p:nvCxnSpPr>
        <p:spPr>
          <a:xfrm flipH="1">
            <a:off x="8318090" y="2168633"/>
            <a:ext cx="894736" cy="9383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310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55E6302-4628-A07A-36D1-16CC4B468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7120" y="1524000"/>
            <a:ext cx="7203440" cy="42164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970AD9-AD98-9B3C-A7B2-3130DBF6C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00748" y="472440"/>
            <a:ext cx="3932237" cy="3708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8903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41F86-700A-7ECC-26C7-5BFD44FA1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5827" y="366252"/>
            <a:ext cx="3932237" cy="381000"/>
          </a:xfrm>
        </p:spPr>
        <p:txBody>
          <a:bodyPr/>
          <a:lstStyle/>
          <a:p>
            <a:r>
              <a:rPr lang="en-US" dirty="0"/>
              <a:t>-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2:  SQL Server Authentication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E495E4E-C4EF-18F3-9551-5396C4760AD1}"/>
              </a:ext>
            </a:extLst>
          </p:cNvPr>
          <p:cNvCxnSpPr>
            <a:cxnSpLocks/>
          </p:cNvCxnSpPr>
          <p:nvPr/>
        </p:nvCxnSpPr>
        <p:spPr>
          <a:xfrm flipV="1">
            <a:off x="4542503" y="3510116"/>
            <a:ext cx="884903" cy="7669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218E786-AB44-004F-0EC7-54C5E15006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4320" y="747252"/>
            <a:ext cx="9784080" cy="553162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B944ACC-79E4-C860-C454-9D91513CF2B4}"/>
              </a:ext>
            </a:extLst>
          </p:cNvPr>
          <p:cNvSpPr txBox="1"/>
          <p:nvPr/>
        </p:nvSpPr>
        <p:spPr>
          <a:xfrm>
            <a:off x="738578" y="4510829"/>
            <a:ext cx="6038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Authentication</a:t>
            </a:r>
          </a:p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SQL Server Authentication ở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</a:p>
          <a:p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E528BE6-1BE6-8499-B0F4-2DA3E3847C45}"/>
              </a:ext>
            </a:extLst>
          </p:cNvPr>
          <p:cNvSpPr/>
          <p:nvPr/>
        </p:nvSpPr>
        <p:spPr>
          <a:xfrm>
            <a:off x="579120" y="4277032"/>
            <a:ext cx="5415280" cy="11484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B49F6A-7CA7-A9FB-5BDB-704D50D4BDB0}"/>
              </a:ext>
            </a:extLst>
          </p:cNvPr>
          <p:cNvCxnSpPr>
            <a:cxnSpLocks/>
          </p:cNvCxnSpPr>
          <p:nvPr/>
        </p:nvCxnSpPr>
        <p:spPr>
          <a:xfrm flipV="1">
            <a:off x="4542503" y="3149600"/>
            <a:ext cx="1451897" cy="12293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21184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A3BDE30-0DDC-0D2A-C76B-5CFA0555E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360" y="944880"/>
            <a:ext cx="9394508" cy="471424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FF3D4-F668-A3F3-3BA0-6D8334E5C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00748" y="381000"/>
            <a:ext cx="3932237" cy="563880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94071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B1BE1-AC1B-D581-3DE5-D748CBE3D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" y="326230"/>
            <a:ext cx="10515600" cy="1325563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Dynamic Port &amp;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Port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firewall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BFDC075-C511-52CC-57ED-40E0DD124F37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74320" y="2057400"/>
            <a:ext cx="3932238" cy="38115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 Network Configuration </a:t>
            </a:r>
          </a:p>
          <a:p>
            <a:pPr marL="342900" indent="-342900">
              <a:buAutoNum type="arabicPeriod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 Configuration Manager</a:t>
            </a:r>
          </a:p>
          <a:p>
            <a:pPr marL="342900" indent="-342900">
              <a:buAutoNum type="arabicPeriod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 Network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Configuraton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-&gt; protocols for MSSQLSERVER  (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instance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VD: Protocols for SQL_TTTHA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E9C20FC-B9E4-5A27-8E66-E6797E9EF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853" y="1651793"/>
            <a:ext cx="6716062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214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755CC4-80A2-61D1-4370-70C2A828E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706120"/>
            <a:ext cx="6114732" cy="2722881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123F2D-0CBB-E361-D119-A2C67736B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3068" y="706120"/>
            <a:ext cx="3932237" cy="3811588"/>
          </a:xfrm>
        </p:spPr>
        <p:txBody>
          <a:bodyPr>
            <a:no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4.2.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Dynamic port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static port </a:t>
            </a:r>
          </a:p>
          <a:p>
            <a:pPr marL="342900" indent="-342900"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Trong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Protocls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MSSQLSERVER,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TCP/IP</a:t>
            </a:r>
          </a:p>
          <a:p>
            <a:pPr marL="342900" indent="-342900">
              <a:buAutoNum type="arabicPeriod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IP addresses</a:t>
            </a:r>
          </a:p>
          <a:p>
            <a:pPr marL="342900" indent="-342900">
              <a:buAutoNum type="arabicPeriod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IPALl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TCP Dynamic Ports </a:t>
            </a:r>
          </a:p>
          <a:p>
            <a:pPr marL="285750" indent="-285750">
              <a:buFontTx/>
              <a:buChar char="-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muốn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Dynamic Port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static port,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Dynamic Port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1433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ô TCP Port.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Apply -&gt; OK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Restart SQL Server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 Services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D56A415-A36F-AE69-F006-ECBE92DEA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3535680"/>
            <a:ext cx="6114732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937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A60EED-DC4F-7922-3FF8-3E864346C1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212" y="1854201"/>
            <a:ext cx="6505575" cy="470916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85666A-67DB-DCFB-8E40-BF2494EA5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3868" y="1143000"/>
            <a:ext cx="3932237" cy="838200"/>
          </a:xfrm>
        </p:spPr>
        <p:txBody>
          <a:bodyPr/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4.3.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port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Windows Firewall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B1.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Windows Defender Firewall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9515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1A5472-6655-BD6E-D537-79ABD77E7D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132" y="1545114"/>
            <a:ext cx="6958329" cy="420116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B51F6E-5858-9562-96FD-4EDBA5231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1051560"/>
            <a:ext cx="3932237" cy="381158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B2.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Advanced settings. </a:t>
            </a:r>
          </a:p>
        </p:txBody>
      </p:sp>
    </p:spTree>
    <p:extLst>
      <p:ext uri="{BB962C8B-B14F-4D97-AF65-F5344CB8AC3E}">
        <p14:creationId xmlns:p14="http://schemas.microsoft.com/office/powerpoint/2010/main" val="1372957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CBBFE9-CA95-A1DA-D579-058B7B55F6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2520" y="1548381"/>
            <a:ext cx="6172200" cy="4564513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CF15A8-50E5-9B36-8B50-7B9B2460E8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4988" y="633981"/>
            <a:ext cx="8019732" cy="381158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B3.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Inbound Rules -&gt; New Rule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Port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next </a:t>
            </a:r>
          </a:p>
        </p:txBody>
      </p:sp>
    </p:spTree>
    <p:extLst>
      <p:ext uri="{BB962C8B-B14F-4D97-AF65-F5344CB8AC3E}">
        <p14:creationId xmlns:p14="http://schemas.microsoft.com/office/powerpoint/2010/main" val="41145580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565500-A16D-98C1-5C96-77BCAB19C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4310" y="1139666"/>
            <a:ext cx="6723380" cy="4174014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D433E5-B528-8D6D-251B-05E8A90C8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452120"/>
            <a:ext cx="6041708" cy="381158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B4.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TCP,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1433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ổ Specific local Ports -&gt; next</a:t>
            </a:r>
          </a:p>
        </p:txBody>
      </p:sp>
    </p:spTree>
    <p:extLst>
      <p:ext uri="{BB962C8B-B14F-4D97-AF65-F5344CB8AC3E}">
        <p14:creationId xmlns:p14="http://schemas.microsoft.com/office/powerpoint/2010/main" val="23062864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A936FD-E6D9-AD33-9DFB-1D67C44BAD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1906" y="1452880"/>
            <a:ext cx="7088188" cy="453136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9FB22F-F1EF-0BE7-3060-3D18A7FA0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78852" y="698340"/>
            <a:ext cx="6058852" cy="381158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B5.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Allow the connection -&gt; Next </a:t>
            </a:r>
          </a:p>
        </p:txBody>
      </p:sp>
    </p:spTree>
    <p:extLst>
      <p:ext uri="{BB962C8B-B14F-4D97-AF65-F5344CB8AC3E}">
        <p14:creationId xmlns:p14="http://schemas.microsoft.com/office/powerpoint/2010/main" val="23581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235C6793-3875-A875-ABDD-1B8B38565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1483" y="698090"/>
            <a:ext cx="8731045" cy="547887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9F6520-DEED-CCBE-09E2-2471805A3E71}"/>
              </a:ext>
            </a:extLst>
          </p:cNvPr>
          <p:cNvSpPr txBox="1"/>
          <p:nvPr/>
        </p:nvSpPr>
        <p:spPr>
          <a:xfrm>
            <a:off x="8780206" y="2064774"/>
            <a:ext cx="306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ISO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Download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4AD1C7-E6BA-8D3E-ED94-B04EDEF31F72}"/>
              </a:ext>
            </a:extLst>
          </p:cNvPr>
          <p:cNvSpPr/>
          <p:nvPr/>
        </p:nvSpPr>
        <p:spPr>
          <a:xfrm>
            <a:off x="8780207" y="1897626"/>
            <a:ext cx="2926888" cy="73741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F869012-64C3-609C-230C-ADD07F4E4A9F}"/>
              </a:ext>
            </a:extLst>
          </p:cNvPr>
          <p:cNvCxnSpPr>
            <a:cxnSpLocks/>
          </p:cNvCxnSpPr>
          <p:nvPr/>
        </p:nvCxnSpPr>
        <p:spPr>
          <a:xfrm flipH="1">
            <a:off x="4768645" y="2271252"/>
            <a:ext cx="4011561" cy="7374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807A98F-7992-AC08-BC21-52F40D225B8E}"/>
              </a:ext>
            </a:extLst>
          </p:cNvPr>
          <p:cNvCxnSpPr>
            <a:cxnSpLocks/>
          </p:cNvCxnSpPr>
          <p:nvPr/>
        </p:nvCxnSpPr>
        <p:spPr>
          <a:xfrm flipH="1">
            <a:off x="7865806" y="2271252"/>
            <a:ext cx="914400" cy="26842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0406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1F4F3A-D49A-908F-3E65-194DBAE0DC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5590" y="995680"/>
            <a:ext cx="6560820" cy="43180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1CAB5A-CF54-36D7-58AB-9FD1DFE35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7548" y="485140"/>
            <a:ext cx="7816532" cy="787400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B6.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rule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Domain, Private, Public </a:t>
            </a:r>
          </a:p>
        </p:txBody>
      </p:sp>
    </p:spTree>
    <p:extLst>
      <p:ext uri="{BB962C8B-B14F-4D97-AF65-F5344CB8AC3E}">
        <p14:creationId xmlns:p14="http://schemas.microsoft.com/office/powerpoint/2010/main" val="39646600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2476C5-80DE-5A87-1170-D896C917E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6030" y="1235313"/>
            <a:ext cx="7139940" cy="4387374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0E7CD6-036A-D132-B797-9F3FE4503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553720"/>
            <a:ext cx="3932237" cy="381158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B7.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rule -&gt; Finish </a:t>
            </a:r>
          </a:p>
        </p:txBody>
      </p:sp>
    </p:spTree>
    <p:extLst>
      <p:ext uri="{BB962C8B-B14F-4D97-AF65-F5344CB8AC3E}">
        <p14:creationId xmlns:p14="http://schemas.microsoft.com/office/powerpoint/2010/main" val="33693687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B867D5-DAFF-10B9-84B0-E75C44C3D6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7200" y="1769586"/>
            <a:ext cx="6641148" cy="3991134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638D495-86A3-4AA6-F75C-33525C8D12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4409" y="279400"/>
            <a:ext cx="6828631" cy="381158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B8.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cổng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1433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Command prompt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lệnh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netstat –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 findstr:1433</a:t>
            </a:r>
          </a:p>
          <a:p>
            <a:pPr marL="285750" indent="-285750">
              <a:buFontTx/>
              <a:buChar char="-"/>
            </a:pP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 hiển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Listening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1146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54546A-1E4A-1049-4066-DCEE10AC8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5345" y="884903"/>
            <a:ext cx="8928353" cy="473162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350436-EDB2-A2DE-9D47-BBE876B70625}"/>
              </a:ext>
            </a:extLst>
          </p:cNvPr>
          <p:cNvSpPr txBox="1"/>
          <p:nvPr/>
        </p:nvSpPr>
        <p:spPr>
          <a:xfrm>
            <a:off x="4906296" y="3923071"/>
            <a:ext cx="3992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Download,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iso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EB40CAB-03F3-3385-D9E9-B2AA2CBA2374}"/>
              </a:ext>
            </a:extLst>
          </p:cNvPr>
          <p:cNvSpPr/>
          <p:nvPr/>
        </p:nvSpPr>
        <p:spPr>
          <a:xfrm>
            <a:off x="4862051" y="3748859"/>
            <a:ext cx="4080608" cy="71775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52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DFEBA3-547B-A46B-3887-E7592F5643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4605" y="1166863"/>
            <a:ext cx="7885471" cy="444735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3E0728-3521-755C-67D0-68E6A1A49BA0}"/>
              </a:ext>
            </a:extLst>
          </p:cNvPr>
          <p:cNvSpPr txBox="1"/>
          <p:nvPr/>
        </p:nvSpPr>
        <p:spPr>
          <a:xfrm>
            <a:off x="8829368" y="3429000"/>
            <a:ext cx="1973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setup.exe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5728ABE-2A53-DF86-1486-9C9CE2CC6B38}"/>
              </a:ext>
            </a:extLst>
          </p:cNvPr>
          <p:cNvSpPr/>
          <p:nvPr/>
        </p:nvSpPr>
        <p:spPr>
          <a:xfrm>
            <a:off x="8672053" y="3429001"/>
            <a:ext cx="2261418" cy="36933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1F4640-9031-5ED0-C7B4-DE057192369E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8367252" y="3744246"/>
            <a:ext cx="635978" cy="2181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065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317BA0-EF33-5030-006D-371BD904F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7356" y="471948"/>
            <a:ext cx="9989574" cy="570501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88BFF9-4857-C24D-11C1-1F36002658BD}"/>
              </a:ext>
            </a:extLst>
          </p:cNvPr>
          <p:cNvSpPr txBox="1"/>
          <p:nvPr/>
        </p:nvSpPr>
        <p:spPr>
          <a:xfrm>
            <a:off x="1966452" y="4364138"/>
            <a:ext cx="5158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Installation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New SQL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2DD0709-AE7E-A149-2616-2EE32A6D981E}"/>
              </a:ext>
            </a:extLst>
          </p:cNvPr>
          <p:cNvSpPr/>
          <p:nvPr/>
        </p:nvSpPr>
        <p:spPr>
          <a:xfrm>
            <a:off x="1966452" y="4227871"/>
            <a:ext cx="5083277" cy="64186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699231A-8BA0-63F4-F4B3-1D0F80736258}"/>
              </a:ext>
            </a:extLst>
          </p:cNvPr>
          <p:cNvCxnSpPr>
            <a:cxnSpLocks/>
          </p:cNvCxnSpPr>
          <p:nvPr/>
        </p:nvCxnSpPr>
        <p:spPr>
          <a:xfrm flipH="1" flipV="1">
            <a:off x="1514168" y="963561"/>
            <a:ext cx="1573161" cy="32643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E5A1187-9406-8C20-B408-17FCAA46E2A6}"/>
              </a:ext>
            </a:extLst>
          </p:cNvPr>
          <p:cNvCxnSpPr>
            <a:cxnSpLocks/>
          </p:cNvCxnSpPr>
          <p:nvPr/>
        </p:nvCxnSpPr>
        <p:spPr>
          <a:xfrm flipV="1">
            <a:off x="3087329" y="875071"/>
            <a:ext cx="206477" cy="33528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49583A8-6000-C2EC-D59B-D6CDD04C76CD}"/>
              </a:ext>
            </a:extLst>
          </p:cNvPr>
          <p:cNvCxnSpPr>
            <a:cxnSpLocks/>
          </p:cNvCxnSpPr>
          <p:nvPr/>
        </p:nvCxnSpPr>
        <p:spPr>
          <a:xfrm>
            <a:off x="6892413" y="4660490"/>
            <a:ext cx="1042221" cy="5801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375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D2720-3869-A2F3-6C6F-3ADF1FF1E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5405" y="648929"/>
            <a:ext cx="10392697" cy="552803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E16C7F-8345-C75A-7C2F-23DA744BB9E1}"/>
              </a:ext>
            </a:extLst>
          </p:cNvPr>
          <p:cNvSpPr txBox="1"/>
          <p:nvPr/>
        </p:nvSpPr>
        <p:spPr>
          <a:xfrm>
            <a:off x="8858865" y="4396172"/>
            <a:ext cx="1901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1AB88EB-F452-D5D7-8D72-C0D4CA928D29}"/>
              </a:ext>
            </a:extLst>
          </p:cNvPr>
          <p:cNvSpPr/>
          <p:nvPr/>
        </p:nvSpPr>
        <p:spPr>
          <a:xfrm>
            <a:off x="8770374" y="4290786"/>
            <a:ext cx="1989845" cy="5801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41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32528B-6450-8BFC-FEF6-EA7C7D1F3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3729" y="698090"/>
            <a:ext cx="10284542" cy="547887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8704C3-4346-0AC8-7830-1C49B63E6FFB}"/>
              </a:ext>
            </a:extLst>
          </p:cNvPr>
          <p:cNvSpPr txBox="1"/>
          <p:nvPr/>
        </p:nvSpPr>
        <p:spPr>
          <a:xfrm>
            <a:off x="9409471" y="2969342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next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1661557-546E-6281-A561-B13F23E35611}"/>
              </a:ext>
            </a:extLst>
          </p:cNvPr>
          <p:cNvSpPr/>
          <p:nvPr/>
        </p:nvSpPr>
        <p:spPr>
          <a:xfrm>
            <a:off x="9242323" y="2890684"/>
            <a:ext cx="2288241" cy="62926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F3D0FE-9DEB-A26B-E658-5E3FEA194268}"/>
              </a:ext>
            </a:extLst>
          </p:cNvPr>
          <p:cNvCxnSpPr>
            <a:cxnSpLocks/>
          </p:cNvCxnSpPr>
          <p:nvPr/>
        </p:nvCxnSpPr>
        <p:spPr>
          <a:xfrm flipH="1">
            <a:off x="4916129" y="3234813"/>
            <a:ext cx="4326194" cy="11012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63C6808-D913-0EB3-306B-B8CB1FA2DDCA}"/>
              </a:ext>
            </a:extLst>
          </p:cNvPr>
          <p:cNvCxnSpPr>
            <a:cxnSpLocks/>
          </p:cNvCxnSpPr>
          <p:nvPr/>
        </p:nvCxnSpPr>
        <p:spPr>
          <a:xfrm flipH="1">
            <a:off x="7865806" y="3234813"/>
            <a:ext cx="1376517" cy="20549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620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602</Words>
  <Application>Microsoft Office PowerPoint</Application>
  <PresentationFormat>Widescreen</PresentationFormat>
  <Paragraphs>70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Aptos</vt:lpstr>
      <vt:lpstr>Aptos Display</vt:lpstr>
      <vt:lpstr>Arial</vt:lpstr>
      <vt:lpstr>Times New Roman</vt:lpstr>
      <vt:lpstr>Office Theme</vt:lpstr>
      <vt:lpstr>1. cài đặt SQL Server 2022 Dev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Các bước download và cài đặt phần mềm sql managerment studio (bản mới nhất)</vt:lpstr>
      <vt:lpstr>PowerPoint Presentation</vt:lpstr>
      <vt:lpstr>PowerPoint Presentation</vt:lpstr>
      <vt:lpstr>PowerPoint Presentation</vt:lpstr>
      <vt:lpstr>PowerPoint Presentation</vt:lpstr>
      <vt:lpstr>3. Các bước để đăng nhập từ sql managerment studio vào Sql server đã cài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4. Cấu hình Dynamic Port &amp; Mở Port trên firewall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 Thu</dc:creator>
  <cp:lastModifiedBy>Ha Thu</cp:lastModifiedBy>
  <cp:revision>7</cp:revision>
  <dcterms:created xsi:type="dcterms:W3CDTF">2025-03-19T09:11:40Z</dcterms:created>
  <dcterms:modified xsi:type="dcterms:W3CDTF">2025-03-19T16:55:17Z</dcterms:modified>
</cp:coreProperties>
</file>

<file path=docProps/thumbnail.jpeg>
</file>